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05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98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2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819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53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87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903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53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24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89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05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363CF-2719-4B64-AECD-B3565F682425}" type="datetimeFigureOut">
              <a:rPr lang="cs-CZ" smtClean="0"/>
              <a:t>03.04.2024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8ECAF-9FFD-4462-9884-6EB14A08AA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73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76400" y="1712005"/>
            <a:ext cx="9144000" cy="1040266"/>
          </a:xfrm>
        </p:spPr>
        <p:txBody>
          <a:bodyPr/>
          <a:lstStyle/>
          <a:p>
            <a:r>
              <a:rPr lang="cs-CZ" dirty="0"/>
              <a:t>Název bakalářské 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76400" y="3480480"/>
            <a:ext cx="9144000" cy="873805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Studijní program: Cestovní ruch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676400" y="4770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/>
              <a:t>Jméno a příjmení autora</a:t>
            </a:r>
          </a:p>
          <a:p>
            <a:pPr algn="l"/>
            <a:r>
              <a:rPr lang="cs-CZ"/>
              <a:t>Jméno, příjmení a tituly vedoucího práce</a:t>
            </a:r>
          </a:p>
          <a:p>
            <a:pPr algn="l"/>
            <a:r>
              <a:rPr lang="cs-CZ"/>
              <a:t>Jméno, příjemní a tituly konzultanta práce (pokud práce oficiálně konzultanta měla)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41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a metodika zkoumání</a:t>
            </a:r>
          </a:p>
          <a:p>
            <a:r>
              <a:rPr lang="cs-CZ" dirty="0"/>
              <a:t>Výsledky/diskuse</a:t>
            </a:r>
          </a:p>
          <a:p>
            <a:r>
              <a:rPr lang="cs-CZ" dirty="0"/>
              <a:t>Závěry/hlavní zjištění</a:t>
            </a:r>
          </a:p>
          <a:p>
            <a:r>
              <a:rPr lang="cs-CZ" dirty="0"/>
              <a:t>Odpovědi na posudky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20496" y="4622655"/>
            <a:ext cx="8740406" cy="138499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Barevnost a písmo volte podle vlastního uvážení.</a:t>
            </a:r>
          </a:p>
          <a:p>
            <a:r>
              <a:rPr lang="cs-CZ" sz="2800" b="1" dirty="0">
                <a:solidFill>
                  <a:schemeClr val="accent5"/>
                </a:solidFill>
              </a:rPr>
              <a:t>Při prezentaci se zaměřte na praktickou/analytickou část. 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Neprezentuje teorii!</a:t>
            </a:r>
          </a:p>
        </p:txBody>
      </p:sp>
    </p:spTree>
    <p:extLst>
      <p:ext uri="{BB962C8B-B14F-4D97-AF65-F5344CB8AC3E}">
        <p14:creationId xmlns:p14="http://schemas.microsoft.com/office/powerpoint/2010/main" val="159926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 metodika zkoumání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 bakalářské práce</a:t>
            </a:r>
          </a:p>
          <a:p>
            <a:r>
              <a:rPr lang="cs-CZ" dirty="0"/>
              <a:t>Výzkumné otázky</a:t>
            </a:r>
          </a:p>
          <a:p>
            <a:r>
              <a:rPr lang="cs-CZ" dirty="0"/>
              <a:t>Zdroje dat</a:t>
            </a:r>
          </a:p>
          <a:p>
            <a:r>
              <a:rPr lang="cs-CZ" dirty="0"/>
              <a:t>Stručná charakteristika výběrového souboru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38200" y="4791968"/>
            <a:ext cx="8953348" cy="1384995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Zdroje dat: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5"/>
                </a:solidFill>
              </a:rPr>
              <a:t>primární – dotazník, </a:t>
            </a:r>
            <a:r>
              <a:rPr lang="cs-CZ" sz="2800" dirty="0" err="1">
                <a:solidFill>
                  <a:schemeClr val="accent5"/>
                </a:solidFill>
              </a:rPr>
              <a:t>mystery</a:t>
            </a:r>
            <a:r>
              <a:rPr lang="cs-CZ" sz="2800" dirty="0">
                <a:solidFill>
                  <a:schemeClr val="accent5"/>
                </a:solidFill>
              </a:rPr>
              <a:t> shopping, rozhovory apod.;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accent5"/>
                </a:solidFill>
              </a:rPr>
              <a:t>sekundární – statistiky, strategické dokumenty, apod.</a:t>
            </a:r>
          </a:p>
        </p:txBody>
      </p:sp>
    </p:spTree>
    <p:extLst>
      <p:ext uri="{BB962C8B-B14F-4D97-AF65-F5344CB8AC3E}">
        <p14:creationId xmlns:p14="http://schemas.microsoft.com/office/powerpoint/2010/main" val="356403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Výsledky/diskuse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Vašich analýz, zjištění</a:t>
            </a:r>
          </a:p>
          <a:p>
            <a:r>
              <a:rPr lang="cs-CZ" dirty="0"/>
              <a:t>Pro zpřehlednění použijte: grafy, tabulky, obrázky, mapy, apod.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8200" y="3593447"/>
            <a:ext cx="10565969" cy="1815882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Vyjadřujte se stručně. Používejte hesla, které Vám ulehčí výklad. 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Neuvádějte celé věty, či dokonce odseky z textu práce.</a:t>
            </a:r>
          </a:p>
          <a:p>
            <a:r>
              <a:rPr lang="cs-CZ" sz="2800" b="1" dirty="0">
                <a:solidFill>
                  <a:schemeClr val="accent5"/>
                </a:solidFill>
              </a:rPr>
              <a:t>!Prezentace slouží pro Vás jako podporný prostředek při představení </a:t>
            </a:r>
          </a:p>
          <a:p>
            <a:r>
              <a:rPr lang="cs-CZ" sz="2800" b="1" dirty="0">
                <a:solidFill>
                  <a:schemeClr val="accent5"/>
                </a:solidFill>
              </a:rPr>
              <a:t>Vaší práce! </a:t>
            </a:r>
            <a:r>
              <a:rPr lang="cs-CZ" sz="2800" dirty="0">
                <a:solidFill>
                  <a:schemeClr val="accent5"/>
                </a:solidFill>
              </a:rPr>
              <a:t>Je vodítkem k tomu, co potřebujete komisi sdělit. Nečtěte.</a:t>
            </a:r>
          </a:p>
        </p:txBody>
      </p:sp>
    </p:spTree>
    <p:extLst>
      <p:ext uri="{BB962C8B-B14F-4D97-AF65-F5344CB8AC3E}">
        <p14:creationId xmlns:p14="http://schemas.microsoft.com/office/powerpoint/2010/main" val="372177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zjištění a závěry práce</a:t>
            </a:r>
          </a:p>
          <a:p>
            <a:r>
              <a:rPr lang="cs-CZ" dirty="0"/>
              <a:t>Doporučení</a:t>
            </a:r>
          </a:p>
          <a:p>
            <a:r>
              <a:rPr lang="cs-CZ" dirty="0"/>
              <a:t>Provázání s praxí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38200" y="4814679"/>
            <a:ext cx="10749866" cy="523220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Uveďte naplnění cíle práce, hlavní zjištění, odpovědi na výzkumné otázky.</a:t>
            </a:r>
          </a:p>
        </p:txBody>
      </p:sp>
    </p:spTree>
    <p:extLst>
      <p:ext uri="{BB962C8B-B14F-4D97-AF65-F5344CB8AC3E}">
        <p14:creationId xmlns:p14="http://schemas.microsoft.com/office/powerpoint/2010/main" val="1057374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Posudek vedoucího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potřeba odpověď doložit nějakými daty, nebo znázorněním, zde si ji můžete připravit.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8200" y="4804229"/>
            <a:ext cx="10989675" cy="95410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Můžete zde vypsat i znění otázek. Není to však nutné. Posudek má komise 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k dispozici.</a:t>
            </a:r>
          </a:p>
        </p:txBody>
      </p:sp>
    </p:spTree>
    <p:extLst>
      <p:ext uri="{BB962C8B-B14F-4D97-AF65-F5344CB8AC3E}">
        <p14:creationId xmlns:p14="http://schemas.microsoft.com/office/powerpoint/2010/main" val="722535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Posudek oponenta práce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je potřeba odpověď doložit nějakými daty, nebo znázorněním, zde si ji můžete připravit.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38200" y="4804229"/>
            <a:ext cx="10989675" cy="954107"/>
          </a:xfrm>
          <a:prstGeom prst="rect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accent5"/>
                </a:solidFill>
              </a:rPr>
              <a:t>Můžete zde vypsat i znění otázek. Není to však nutné. Posudek má komise </a:t>
            </a:r>
          </a:p>
          <a:p>
            <a:r>
              <a:rPr lang="cs-CZ" sz="2800" dirty="0">
                <a:solidFill>
                  <a:schemeClr val="accent5"/>
                </a:solidFill>
              </a:rPr>
              <a:t>k dispozici.</a:t>
            </a:r>
          </a:p>
        </p:txBody>
      </p:sp>
    </p:spTree>
    <p:extLst>
      <p:ext uri="{BB962C8B-B14F-4D97-AF65-F5344CB8AC3E}">
        <p14:creationId xmlns:p14="http://schemas.microsoft.com/office/powerpoint/2010/main" val="15735658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275</Words>
  <Application>Microsoft Office PowerPoint</Application>
  <PresentationFormat>Širokoúhlá obrazovka</PresentationFormat>
  <Paragraphs>41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Název bakalářské práce</vt:lpstr>
      <vt:lpstr>Osnova </vt:lpstr>
      <vt:lpstr>Cíl a metodika zkoumání</vt:lpstr>
      <vt:lpstr>Výsledky/diskuse </vt:lpstr>
      <vt:lpstr>Závěry </vt:lpstr>
      <vt:lpstr>Posudek vedoucího práce </vt:lpstr>
      <vt:lpstr>Posudek oponenta práce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bakalářské práce</dc:title>
  <dc:creator>Ing. Ivica Linderová, PhD.</dc:creator>
  <cp:lastModifiedBy>Kateřina Krejčí</cp:lastModifiedBy>
  <cp:revision>4</cp:revision>
  <dcterms:created xsi:type="dcterms:W3CDTF">2024-04-03T11:54:14Z</dcterms:created>
  <dcterms:modified xsi:type="dcterms:W3CDTF">2024-04-03T12:19:57Z</dcterms:modified>
</cp:coreProperties>
</file>