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64" r:id="rId3"/>
    <p:sldId id="279" r:id="rId4"/>
    <p:sldId id="280" r:id="rId5"/>
    <p:sldId id="285" r:id="rId6"/>
    <p:sldId id="278" r:id="rId7"/>
    <p:sldId id="282" r:id="rId8"/>
    <p:sldId id="284" r:id="rId9"/>
    <p:sldId id="286" r:id="rId10"/>
    <p:sldId id="287" r:id="rId11"/>
    <p:sldId id="277" r:id="rId12"/>
    <p:sldId id="26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4599" autoAdjust="0"/>
  </p:normalViewPr>
  <p:slideViewPr>
    <p:cSldViewPr>
      <p:cViewPr varScale="1">
        <p:scale>
          <a:sx n="108" d="100"/>
          <a:sy n="108" d="100"/>
        </p:scale>
        <p:origin x="17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A3D8-2A34-47C1-B568-6D83A217B05F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F660-CDFF-4915-9718-750C877568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81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692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41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057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384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055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96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037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176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247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55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13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19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67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28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42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06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10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91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63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68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A74C-942E-4591-8C7C-3C847DBA99A1}" type="datetimeFigureOut">
              <a:rPr lang="cs-CZ" smtClean="0"/>
              <a:pPr/>
              <a:t>08.04.2022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85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2132856"/>
            <a:ext cx="7596336" cy="8640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2303294"/>
            <a:ext cx="6768752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</a:rPr>
              <a:t>Kurz Arteterapie 20….. </a:t>
            </a:r>
            <a:r>
              <a:rPr lang="cs-CZ" sz="2800" b="1">
                <a:solidFill>
                  <a:schemeClr val="bg1"/>
                </a:solidFill>
              </a:rPr>
              <a:t>– 20…..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20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P</a:t>
            </a:r>
            <a:r>
              <a:rPr lang="sv-SE" sz="3200" b="1" dirty="0">
                <a:solidFill>
                  <a:srgbClr val="FF0000"/>
                </a:solidFill>
              </a:rPr>
              <a:t>raktick</a:t>
            </a:r>
            <a:r>
              <a:rPr lang="cs-CZ" sz="3200" b="1" dirty="0">
                <a:solidFill>
                  <a:srgbClr val="FF0000"/>
                </a:solidFill>
              </a:rPr>
              <a:t>á</a:t>
            </a:r>
            <a:r>
              <a:rPr lang="sv-SE" sz="3200" b="1" dirty="0">
                <a:solidFill>
                  <a:srgbClr val="FF0000"/>
                </a:solidFill>
              </a:rPr>
              <a:t> část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Popis praktické části, zvolené metody, techniky práce…</a:t>
            </a:r>
          </a:p>
        </p:txBody>
      </p:sp>
    </p:spTree>
    <p:extLst>
      <p:ext uri="{BB962C8B-B14F-4D97-AF65-F5344CB8AC3E}">
        <p14:creationId xmlns:p14="http://schemas.microsoft.com/office/powerpoint/2010/main" val="1762692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Závěr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Co bylo zjištěno?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Zodpovězení otázek, ověření hypotéz…..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Zásadní, důležitá zjištění, neočekávané informace</a:t>
            </a:r>
          </a:p>
        </p:txBody>
      </p:sp>
    </p:spTree>
    <p:extLst>
      <p:ext uri="{BB962C8B-B14F-4D97-AF65-F5344CB8AC3E}">
        <p14:creationId xmlns:p14="http://schemas.microsoft.com/office/powerpoint/2010/main" val="3039114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6131024" cy="5361459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		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/>
              <a:t>                  Děkuji za pozornost 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/>
              <a:t>                        Jméno autora</a:t>
            </a:r>
          </a:p>
        </p:txBody>
      </p:sp>
    </p:spTree>
    <p:extLst>
      <p:ext uri="{BB962C8B-B14F-4D97-AF65-F5344CB8AC3E}">
        <p14:creationId xmlns:p14="http://schemas.microsoft.com/office/powerpoint/2010/main" val="143893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Název práce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Jméno studenta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Jméno vedoucího závěrečné práce (včetně titulů)</a:t>
            </a:r>
          </a:p>
        </p:txBody>
      </p:sp>
    </p:spTree>
    <p:extLst>
      <p:ext uri="{BB962C8B-B14F-4D97-AF65-F5344CB8AC3E}">
        <p14:creationId xmlns:p14="http://schemas.microsoft.com/office/powerpoint/2010/main" val="358795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Cíl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Cíl práce (viz zadání ZP)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Lze uvést také další cíle, případně hypotézy</a:t>
            </a:r>
          </a:p>
        </p:txBody>
      </p:sp>
    </p:spTree>
    <p:extLst>
      <p:ext uri="{BB962C8B-B14F-4D97-AF65-F5344CB8AC3E}">
        <p14:creationId xmlns:p14="http://schemas.microsoft.com/office/powerpoint/2010/main" val="356427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Teoretická část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Stručný popis teoretické části (1-2 okna)</a:t>
            </a:r>
          </a:p>
        </p:txBody>
      </p:sp>
    </p:spTree>
    <p:extLst>
      <p:ext uri="{BB962C8B-B14F-4D97-AF65-F5344CB8AC3E}">
        <p14:creationId xmlns:p14="http://schemas.microsoft.com/office/powerpoint/2010/main" val="150267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Teoretická část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Stručný popis teoretické části </a:t>
            </a:r>
          </a:p>
        </p:txBody>
      </p:sp>
    </p:spTree>
    <p:extLst>
      <p:ext uri="{BB962C8B-B14F-4D97-AF65-F5344CB8AC3E}">
        <p14:creationId xmlns:p14="http://schemas.microsoft.com/office/powerpoint/2010/main" val="326305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P</a:t>
            </a:r>
            <a:r>
              <a:rPr lang="sv-SE" sz="3200" b="1" dirty="0">
                <a:solidFill>
                  <a:srgbClr val="FF0000"/>
                </a:solidFill>
              </a:rPr>
              <a:t>raktick</a:t>
            </a:r>
            <a:r>
              <a:rPr lang="cs-CZ" sz="3200" b="1" dirty="0">
                <a:solidFill>
                  <a:srgbClr val="FF0000"/>
                </a:solidFill>
              </a:rPr>
              <a:t>á</a:t>
            </a:r>
            <a:r>
              <a:rPr lang="sv-SE" sz="3200" b="1" dirty="0">
                <a:solidFill>
                  <a:srgbClr val="FF0000"/>
                </a:solidFill>
              </a:rPr>
              <a:t> část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Popis praktické části, zvolené metody, techniky práce, výzkumný vzorek, popis skupiny… atp. (</a:t>
            </a:r>
            <a:r>
              <a:rPr lang="cs-CZ" sz="2300" dirty="0" err="1"/>
              <a:t>max</a:t>
            </a:r>
            <a:r>
              <a:rPr lang="cs-CZ" sz="2300" dirty="0"/>
              <a:t> 5 oken)</a:t>
            </a:r>
          </a:p>
        </p:txBody>
      </p:sp>
    </p:spTree>
    <p:extLst>
      <p:ext uri="{BB962C8B-B14F-4D97-AF65-F5344CB8AC3E}">
        <p14:creationId xmlns:p14="http://schemas.microsoft.com/office/powerpoint/2010/main" val="291818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P</a:t>
            </a:r>
            <a:r>
              <a:rPr lang="sv-SE" sz="3200" b="1" dirty="0">
                <a:solidFill>
                  <a:srgbClr val="FF0000"/>
                </a:solidFill>
              </a:rPr>
              <a:t>raktick</a:t>
            </a:r>
            <a:r>
              <a:rPr lang="cs-CZ" sz="3200" b="1" dirty="0">
                <a:solidFill>
                  <a:srgbClr val="FF0000"/>
                </a:solidFill>
              </a:rPr>
              <a:t>á</a:t>
            </a:r>
            <a:r>
              <a:rPr lang="sv-SE" sz="3200" b="1" dirty="0">
                <a:solidFill>
                  <a:srgbClr val="FF0000"/>
                </a:solidFill>
              </a:rPr>
              <a:t> část</a:t>
            </a:r>
            <a:r>
              <a:rPr lang="cs-CZ" sz="32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Popis praktické části, zvolené metody, techniky práce…</a:t>
            </a:r>
          </a:p>
        </p:txBody>
      </p:sp>
    </p:spTree>
    <p:extLst>
      <p:ext uri="{BB962C8B-B14F-4D97-AF65-F5344CB8AC3E}">
        <p14:creationId xmlns:p14="http://schemas.microsoft.com/office/powerpoint/2010/main" val="351981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P</a:t>
            </a:r>
            <a:r>
              <a:rPr lang="sv-SE" sz="3200" b="1" dirty="0">
                <a:solidFill>
                  <a:srgbClr val="FF0000"/>
                </a:solidFill>
              </a:rPr>
              <a:t>raktick</a:t>
            </a:r>
            <a:r>
              <a:rPr lang="cs-CZ" sz="3200" b="1" dirty="0">
                <a:solidFill>
                  <a:srgbClr val="FF0000"/>
                </a:solidFill>
              </a:rPr>
              <a:t>á</a:t>
            </a:r>
            <a:r>
              <a:rPr lang="sv-SE" sz="3200" b="1" dirty="0">
                <a:solidFill>
                  <a:srgbClr val="FF0000"/>
                </a:solidFill>
              </a:rPr>
              <a:t> část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Popis praktické části, zvolené metody, techniky práce…</a:t>
            </a:r>
          </a:p>
        </p:txBody>
      </p:sp>
    </p:spTree>
    <p:extLst>
      <p:ext uri="{BB962C8B-B14F-4D97-AF65-F5344CB8AC3E}">
        <p14:creationId xmlns:p14="http://schemas.microsoft.com/office/powerpoint/2010/main" val="2449417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P</a:t>
            </a:r>
            <a:r>
              <a:rPr lang="sv-SE" sz="3200" b="1" dirty="0">
                <a:solidFill>
                  <a:srgbClr val="FF0000"/>
                </a:solidFill>
              </a:rPr>
              <a:t>raktick</a:t>
            </a:r>
            <a:r>
              <a:rPr lang="cs-CZ" sz="3200" b="1" dirty="0">
                <a:solidFill>
                  <a:srgbClr val="FF0000"/>
                </a:solidFill>
              </a:rPr>
              <a:t>á</a:t>
            </a:r>
            <a:r>
              <a:rPr lang="sv-SE" sz="3200" b="1" dirty="0">
                <a:solidFill>
                  <a:srgbClr val="FF0000"/>
                </a:solidFill>
              </a:rPr>
              <a:t> část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Popis praktické části, zvolené metody, techniky práce…</a:t>
            </a:r>
          </a:p>
        </p:txBody>
      </p:sp>
    </p:spTree>
    <p:extLst>
      <p:ext uri="{BB962C8B-B14F-4D97-AF65-F5344CB8AC3E}">
        <p14:creationId xmlns:p14="http://schemas.microsoft.com/office/powerpoint/2010/main" val="38740355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171</Words>
  <Application>Microsoft Office PowerPoint</Application>
  <PresentationFormat>Předvádění na obrazovce (4:3)</PresentationFormat>
  <Paragraphs>40</Paragraphs>
  <Slides>12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systému Office</vt:lpstr>
      <vt:lpstr>Prezentace aplikace PowerPoint</vt:lpstr>
      <vt:lpstr>Název práce</vt:lpstr>
      <vt:lpstr>Cíl </vt:lpstr>
      <vt:lpstr>Teoretická část</vt:lpstr>
      <vt:lpstr>Teoretická část</vt:lpstr>
      <vt:lpstr>Praktická část</vt:lpstr>
      <vt:lpstr>Praktická část </vt:lpstr>
      <vt:lpstr>Praktická část</vt:lpstr>
      <vt:lpstr>Praktická část</vt:lpstr>
      <vt:lpstr>Praktická část</vt:lpstr>
      <vt:lpstr>Závěr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Hana Pospíchalová</dc:creator>
  <cp:lastModifiedBy>Mgr. Marie Marek</cp:lastModifiedBy>
  <cp:revision>68</cp:revision>
  <dcterms:created xsi:type="dcterms:W3CDTF">2012-04-03T08:46:37Z</dcterms:created>
  <dcterms:modified xsi:type="dcterms:W3CDTF">2022-04-08T12:22:41Z</dcterms:modified>
</cp:coreProperties>
</file>