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63" r:id="rId6"/>
    <p:sldId id="262" r:id="rId7"/>
    <p:sldId id="265" r:id="rId8"/>
    <p:sldId id="258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EB0"/>
    <a:srgbClr val="86D179"/>
    <a:srgbClr val="61D45E"/>
    <a:srgbClr val="8CF8BD"/>
    <a:srgbClr val="DDDDDD"/>
    <a:srgbClr val="DF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8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959A5-F974-4EB1-BE45-80832BDFF6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EA6B4-F0B6-48E2-A7E8-0640463C22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8D201-594D-430C-9AE3-E89E5DDDEE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48BED-4158-4D4C-AF2E-602D836860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8C08-59F2-4001-909C-04B6621DB5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FDEA3-66AE-4D36-912F-242530524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3FB76-3404-40AD-A689-A348D53BB5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2BD4-DA66-4A1F-8D63-D66ABD7F10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9CBCB-4197-4616-8A02-78B8F6E5FE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1E1BB-7604-4ADC-BDCA-51B8CD0169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A9C5F-3CAF-4527-876A-B65127BF91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E58A76-69E3-44D9-A32C-C3C79E1C94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350"/>
            <a:ext cx="7772400" cy="2808288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vstupní kurz</a:t>
            </a:r>
            <a:br>
              <a:rPr lang="cs-CZ" sz="4800" b="1" dirty="0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4800" b="1" dirty="0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Trnávka </a:t>
            </a:r>
            <a:r>
              <a:rPr lang="cs-CZ" sz="4800" b="1" dirty="0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2016</a:t>
            </a:r>
            <a:endParaRPr lang="cs-CZ" sz="4800" b="1" dirty="0" smtClean="0">
              <a:solidFill>
                <a:srgbClr val="DFFD0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149725"/>
            <a:ext cx="8785225" cy="93503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VŠPJ pořádá pro studenty nastupující do prvního ročníku vstupní kurz. Účast na tomto kurzu </a:t>
            </a:r>
            <a:r>
              <a:rPr lang="cs-CZ" sz="2400" b="1" u="sng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není povinná,</a:t>
            </a:r>
            <a:r>
              <a:rPr lang="cs-CZ" sz="2400" smtClean="0"/>
              <a:t> 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5373688"/>
            <a:ext cx="856932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cs-CZ" sz="2400"/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sz="2400"/>
              <a:t>ale představuje </a:t>
            </a:r>
            <a:r>
              <a:rPr lang="cs-CZ" sz="2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významné ulehčení</a:t>
            </a:r>
            <a:r>
              <a:rPr lang="cs-CZ" sz="2400"/>
              <a:t> všech nutných činností,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sz="2400"/>
              <a:t>které jsou s počátkem studia spojeny. </a:t>
            </a:r>
          </a:p>
          <a:p>
            <a:pPr algn="ctr">
              <a:defRPr/>
            </a:pPr>
            <a:endParaRPr lang="cs-CZ" sz="2400"/>
          </a:p>
        </p:txBody>
      </p:sp>
    </p:spTree>
  </p:cSld>
  <p:clrMapOvr>
    <a:masterClrMapping/>
  </p:clrMapOvr>
  <p:transition advClick="0" advTm="18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 animBg="1"/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875"/>
          </a:xfrm>
          <a:solidFill>
            <a:srgbClr val="BAEEB0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získáte informace o menze a o ubytovacích možnostech a můžete rovnou vyřídit vše potřebné ohledně stravování a ubytování</a:t>
            </a:r>
          </a:p>
        </p:txBody>
      </p:sp>
    </p:spTree>
  </p:cSld>
  <p:clrMapOvr>
    <a:masterClrMapping/>
  </p:clrMapOvr>
  <p:transition advClick="0" advTm="10000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21463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poznáte se sami mezi sebou – při sportovních aktivitách a večerních posezeních (besedách) k tomu bude dostatek příležitostí</a:t>
            </a:r>
          </a:p>
        </p:txBody>
      </p:sp>
    </p:spTree>
  </p:cSld>
  <p:clrMapOvr>
    <a:masterClrMapping/>
  </p:clrMapOvr>
  <p:transition advClick="0" advTm="10000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420938"/>
          </a:xfrm>
          <a:solidFill>
            <a:schemeClr val="bg2">
              <a:alpha val="46001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DFFD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absolvujete-li celý vstupní kurz, získáte svůj první zápočet a kredit</a:t>
            </a:r>
            <a:r>
              <a:rPr lang="cs-CZ" sz="4000" dirty="0" smtClean="0"/>
              <a:t> </a:t>
            </a:r>
          </a:p>
        </p:txBody>
      </p:sp>
    </p:spTree>
  </p:cSld>
  <p:clrMapOvr>
    <a:masterClrMapping/>
  </p:clrMapOvr>
  <p:transition advClick="0" advTm="1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468313" y="1268413"/>
            <a:ext cx="4464050" cy="2881312"/>
          </a:xfrm>
          <a:prstGeom prst="wedgeEllipseCallout">
            <a:avLst>
              <a:gd name="adj1" fmla="val 77454"/>
              <a:gd name="adj2" fmla="val 276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4800"/>
              <a:t>...a to se vyplatí...</a:t>
            </a:r>
          </a:p>
        </p:txBody>
      </p:sp>
    </p:spTree>
  </p:cSld>
  <p:clrMapOvr>
    <a:masterClrMapping/>
  </p:clrMapOvr>
  <p:transition advClick="0"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smtClean="0">
                <a:solidFill>
                  <a:srgbClr val="DFFD0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Těšíme se na vás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84763"/>
            <a:ext cx="8229600" cy="1773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					  za všechny, kteří se podílejí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					na organizaci vstupních kurzů,</a:t>
            </a:r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						KATEDRA SPORTŮ VŠPJ</a:t>
            </a:r>
          </a:p>
        </p:txBody>
      </p:sp>
    </p:spTree>
  </p:cSld>
  <p:clrMapOvr>
    <a:masterClrMapping/>
  </p:clrMapOvr>
  <p:transition advClick="0" advTm="13000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74638"/>
            <a:ext cx="6626225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smtClean="0"/>
              <a:t>Proč jet na Trnávku...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13325"/>
            <a:ext cx="8229600" cy="12954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smtClean="0"/>
              <a:t>	...ušetříte mnoho času, který budete jinak muset věnovat objevování již objeveného</a:t>
            </a:r>
          </a:p>
        </p:txBody>
      </p:sp>
    </p:spTree>
  </p:cSld>
  <p:clrMapOvr>
    <a:masterClrMapping/>
  </p:clrMapOvr>
  <p:transition advClick="0" advTm="7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827088" y="5734050"/>
            <a:ext cx="7921625" cy="9350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chemeClr val="tx2"/>
                </a:solidFill>
              </a:rPr>
              <a:t>získáte je v ucelené podobě a nebudete muset řešit </a:t>
            </a:r>
          </a:p>
          <a:p>
            <a:pPr algn="ctr"/>
            <a:r>
              <a:rPr lang="cs-CZ">
                <a:solidFill>
                  <a:schemeClr val="tx2"/>
                </a:solidFill>
              </a:rPr>
              <a:t>desítky drobných detailů (čemuž se jinak nevyhnete)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1116013" y="4581525"/>
            <a:ext cx="7345362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 b="1">
                <a:solidFill>
                  <a:schemeClr val="tx2"/>
                </a:solidFill>
              </a:rPr>
              <a:t>dostanete celou řadu informací, které vám </a:t>
            </a:r>
          </a:p>
          <a:p>
            <a:pPr algn="ctr"/>
            <a:r>
              <a:rPr lang="cs-CZ" sz="2000" b="1">
                <a:solidFill>
                  <a:schemeClr val="tx2"/>
                </a:solidFill>
              </a:rPr>
              <a:t>pomohou orientovat se v budoucím studiu</a:t>
            </a:r>
          </a:p>
        </p:txBody>
      </p:sp>
    </p:spTree>
  </p:cSld>
  <p:clrMapOvr>
    <a:masterClrMapping/>
  </p:clrMapOvr>
  <p:transition advClick="0" advTm="12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13325"/>
            <a:ext cx="8362950" cy="18446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seznámíte se s organizací školy a 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 fungováním </a:t>
            </a:r>
            <a:r>
              <a:rPr lang="cs-CZ" sz="2800" dirty="0" smtClean="0"/>
              <a:t>informačního systému 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– jeho znalost bude pro vás během celého studia nezbytná</a:t>
            </a:r>
          </a:p>
        </p:txBody>
      </p:sp>
    </p:spTree>
  </p:cSld>
  <p:clrMapOvr>
    <a:masterClrMapping/>
  </p:clrMapOvr>
  <p:transition advClick="0" advTm="11000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013325"/>
            <a:ext cx="8229600" cy="15113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 praxi si vyzkoušíte, jak získat potřebný počet kreditů pro postup do dalšího semestru</a:t>
            </a:r>
          </a:p>
        </p:txBody>
      </p:sp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373688"/>
            <a:ext cx="7632700" cy="11509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sz="2800" smtClean="0"/>
              <a:t>naučíte se vytvořit si svůj vlastní studijní plán (rozvrh)</a:t>
            </a:r>
          </a:p>
        </p:txBody>
      </p:sp>
    </p:spTree>
  </p:cSld>
  <p:clrMapOvr>
    <a:masterClrMapping/>
  </p:clrMapOvr>
  <p:transition advClick="0" advTm="8000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13325"/>
            <a:ext cx="8229600" cy="15113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seznámíte  se s programy a požadavky jednotlivých kateder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8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absolvujete zápis </a:t>
            </a:r>
            <a:br>
              <a:rPr lang="cs-CZ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školení PO a BOZP </a:t>
            </a:r>
            <a:br>
              <a:rPr lang="cs-CZ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(to stejně nikoho nemine)</a:t>
            </a:r>
          </a:p>
        </p:txBody>
      </p:sp>
    </p:spTree>
  </p:cSld>
  <p:clrMapOvr>
    <a:masterClrMapping/>
  </p:clrMapOvr>
  <p:transition advClick="0" advTm="8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584" y="-822960"/>
            <a:ext cx="10241280" cy="768096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9725"/>
            <a:ext cx="8218488" cy="27082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poznáte akademické pracovníky</a:t>
            </a:r>
            <a:b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(rektora školy, prorektory, vedoucí kateder)</a:t>
            </a: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další funkcionáře školy,</a:t>
            </a:r>
            <a:b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 nimž můžete neformálně diskutovat o  svých připomínkách a problémech</a:t>
            </a:r>
          </a:p>
        </p:txBody>
      </p:sp>
    </p:spTree>
  </p:cSld>
  <p:clrMapOvr>
    <a:masterClrMapping/>
  </p:clrMapOvr>
  <p:transition advClick="0" advTm="10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128</Words>
  <Application>Microsoft Office PowerPoint</Application>
  <PresentationFormat>Předvádění na obrazovce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Arial Black</vt:lpstr>
      <vt:lpstr>Výchozí návrh</vt:lpstr>
      <vt:lpstr>vstupní kurz Trnávka 2016</vt:lpstr>
      <vt:lpstr>Proč jet na Trnávku...</vt:lpstr>
      <vt:lpstr>Prezentace aplikace PowerPoint</vt:lpstr>
      <vt:lpstr>seznámíte se s organizací školy a s fungováním informačního systému – jeho znalost bude pro vás během celého studia nezbytná</vt:lpstr>
      <vt:lpstr>v praxi si vyzkoušíte, jak získat potřebný počet kreditů pro postup do dalšího semestru</vt:lpstr>
      <vt:lpstr>naučíte se vytvořit si svůj vlastní studijní plán (rozvrh)</vt:lpstr>
      <vt:lpstr>seznámíte  se s programy a požadavky jednotlivých kateder</vt:lpstr>
      <vt:lpstr>absolvujete zápis  a školení PO a BOZP  (to stejně nikoho nemine)</vt:lpstr>
      <vt:lpstr>poznáte akademické pracovníky  (rektora školy, prorektory, vedoucí kateder)  a další funkcionáře školy,  s nimž můžete neformálně diskutovat o  svých připomínkách a problémech</vt:lpstr>
      <vt:lpstr>získáte informace o menze a o ubytovacích možnostech a můžete rovnou vyřídit vše potřebné ohledně stravování a ubytování</vt:lpstr>
      <vt:lpstr>poznáte se sami mezi sebou – při sportovních aktivitách a večerních posezeních (besedách) k tomu bude dostatek příležitostí</vt:lpstr>
      <vt:lpstr>absolvujete-li celý vstupní kurz, získáte svůj první zápočet a kredit </vt:lpstr>
      <vt:lpstr>Prezentace aplikace PowerPoint</vt:lpstr>
      <vt:lpstr>Těšíme se na vás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vstupní kurz Trnávka 2007</dc:title>
  <dc:creator>Eman</dc:creator>
  <cp:lastModifiedBy>PaedDr. Emanuel Hurych, Ph.D.</cp:lastModifiedBy>
  <cp:revision>16</cp:revision>
  <dcterms:created xsi:type="dcterms:W3CDTF">2007-06-03T08:24:38Z</dcterms:created>
  <dcterms:modified xsi:type="dcterms:W3CDTF">2016-05-31T12:26:42Z</dcterms:modified>
</cp:coreProperties>
</file>